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8" r:id="rId1"/>
  </p:sldMasterIdLst>
  <p:notesMasterIdLst>
    <p:notesMasterId r:id="rId22"/>
  </p:notesMasterIdLst>
  <p:sldIdLst>
    <p:sldId id="256" r:id="rId2"/>
    <p:sldId id="264" r:id="rId3"/>
    <p:sldId id="257" r:id="rId4"/>
    <p:sldId id="276" r:id="rId5"/>
    <p:sldId id="258" r:id="rId6"/>
    <p:sldId id="259" r:id="rId7"/>
    <p:sldId id="260" r:id="rId8"/>
    <p:sldId id="265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4F1BD-37B7-4A16-AF41-52315B9922DC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88177-D16E-4A7E-B889-72B2DFA42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8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5429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7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5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3467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8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0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1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18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8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B10355F-71AE-4DCD-B762-DD49A573D0D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1C9002A-986C-47AD-88E8-1490DCE99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569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Welcome </a:t>
            </a:r>
            <a:br>
              <a:rPr lang="en-US" altLang="ko-KR" dirty="0"/>
            </a:br>
            <a:r>
              <a:rPr lang="en-US" altLang="ko-KR" dirty="0"/>
              <a:t>to the mall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l"/>
            <a:endParaRPr lang="en-US" altLang="ko-KR" dirty="0"/>
          </a:p>
          <a:p>
            <a:r>
              <a:rPr lang="ko-KR" altLang="en-US" dirty="0">
                <a:latin typeface="BIZ UDGothic" panose="020B0400000000000000" pitchFamily="33" charset="-128"/>
              </a:rPr>
              <a:t>팀원</a:t>
            </a:r>
            <a:r>
              <a:rPr lang="en-US" altLang="ko-KR" dirty="0">
                <a:latin typeface="BIZ UDGothic" panose="020B0400000000000000" pitchFamily="33" charset="-128"/>
                <a:ea typeface="BIZ UDGothic" panose="020B0400000000000000" pitchFamily="33" charset="-128"/>
              </a:rPr>
              <a:t>: </a:t>
            </a:r>
            <a:r>
              <a:rPr lang="ko-KR" altLang="en-US" dirty="0">
                <a:latin typeface="BIZ UDGothic" panose="020B0400000000000000" pitchFamily="33" charset="-128"/>
              </a:rPr>
              <a:t>최용준 안영훈 </a:t>
            </a:r>
            <a:r>
              <a:rPr lang="ko-KR" altLang="en-US" dirty="0" err="1">
                <a:latin typeface="BIZ UDGothic" panose="020B0400000000000000" pitchFamily="33" charset="-128"/>
              </a:rPr>
              <a:t>박재연</a:t>
            </a:r>
            <a:r>
              <a:rPr lang="ko-KR" altLang="en-US" dirty="0">
                <a:latin typeface="BIZ UDGothic" panose="020B0400000000000000" pitchFamily="33" charset="-128"/>
              </a:rPr>
              <a:t> </a:t>
            </a:r>
            <a:r>
              <a:rPr lang="ko-KR" altLang="en-US" dirty="0" err="1">
                <a:latin typeface="BIZ UDGothic" panose="020B0400000000000000" pitchFamily="33" charset="-128"/>
              </a:rPr>
              <a:t>유하성</a:t>
            </a:r>
            <a:endParaRPr lang="ko-KR" altLang="en-US" dirty="0">
              <a:latin typeface="BIZ UDGothic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08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BEB-3D71-9FC1-A909-3BBFEFAF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CB5DF-15E7-E3CC-E262-637FF16A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 </a:t>
            </a:r>
            <a:r>
              <a:rPr lang="en-US" altLang="ko-KR" dirty="0"/>
              <a:t>– </a:t>
            </a:r>
            <a:r>
              <a:rPr lang="ko-KR" altLang="en-US" dirty="0"/>
              <a:t>상품 정보수정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19FB4F-E6FF-8FCB-3720-136670FA0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373" y="1428750"/>
            <a:ext cx="7727653" cy="4853954"/>
          </a:xfrm>
        </p:spPr>
      </p:pic>
    </p:spTree>
    <p:extLst>
      <p:ext uri="{BB962C8B-B14F-4D97-AF65-F5344CB8AC3E}">
        <p14:creationId xmlns:p14="http://schemas.microsoft.com/office/powerpoint/2010/main" val="2874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9170B-4E12-D3F0-DA4F-9AC47F096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70F92-A523-5985-6D5A-D140A5C0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 </a:t>
            </a:r>
            <a:r>
              <a:rPr lang="en-US" altLang="ko-KR" dirty="0"/>
              <a:t>–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BCB246-1099-069B-923E-0F600CD0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93" y="1504950"/>
            <a:ext cx="8392413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05816"/>
            <a:ext cx="9601200" cy="1485900"/>
          </a:xfrm>
        </p:spPr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index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6335B2-0958-4B36-D7D3-E0B84199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424455"/>
            <a:ext cx="8920294" cy="48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ED32D-9183-88A6-F484-9D9C8488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FD967-39CE-E1E8-2890-632A63A1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9" y="1466815"/>
            <a:ext cx="9432022" cy="513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A4BFD9-2FBC-762E-C478-321378CD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89" y="1466816"/>
            <a:ext cx="9667363" cy="5131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CE9C0E-5915-81E2-1DAE-D747E9B2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07" y="1466814"/>
            <a:ext cx="9685994" cy="51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EAE1B-482B-A2D4-3696-24EF53E7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– Index(login)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CB9EE7-0569-93BF-E935-4FF7B0D6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4" y="1567408"/>
            <a:ext cx="9236278" cy="5033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B9955-AC9C-B985-2C17-DB659684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65" y="332991"/>
            <a:ext cx="5708140" cy="626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A22EA-7360-6AC6-DB50-6BEAE36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– Information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21DC-3567-0E24-168B-1463F21B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4406364" cy="4836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DE98F4-5B7A-BF2A-1BA6-9F7B7DAD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49" y="1399967"/>
            <a:ext cx="4613585" cy="48650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432009-F70C-3916-420A-DB3A08DD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04" y="1428750"/>
            <a:ext cx="4540425" cy="48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2C63B-8D99-AF7D-8F00-E15D2614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– </a:t>
            </a:r>
            <a:r>
              <a:rPr lang="ko-KR" altLang="en-US" dirty="0"/>
              <a:t>상품수정</a:t>
            </a:r>
            <a:r>
              <a:rPr lang="en-US" altLang="ko-KR" dirty="0"/>
              <a:t>(seller)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73A90E-FAFD-9792-233E-E564119F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86" y="1435042"/>
            <a:ext cx="8242627" cy="467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9914E-750F-4997-B9B9-AC4956DD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– </a:t>
            </a:r>
            <a:r>
              <a:rPr lang="ko-KR" altLang="en-US" dirty="0"/>
              <a:t>장바구니</a:t>
            </a:r>
            <a:r>
              <a:rPr lang="en-US" altLang="ko-KR" dirty="0"/>
              <a:t>(Buyer)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0552-0C4B-6106-3500-04409BD1A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428750"/>
            <a:ext cx="9852171" cy="4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F644E-F56A-DF89-367B-6C9634C8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trade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F8D4DA-6805-9DB0-134B-48AA3FA22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2" y="1428749"/>
            <a:ext cx="10191221" cy="4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CE995-A088-13DF-D986-9B916841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– History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8DD19-60F9-9059-70D9-B2A9BB78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" y="1529417"/>
            <a:ext cx="10100511" cy="45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28BCC-6765-3E0E-2125-62A38621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986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998C0-4F40-112B-85A4-B0CBC3FF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8330"/>
            <a:ext cx="9601200" cy="439387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요구사항정의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개발 환경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3. DB </a:t>
            </a:r>
            <a:r>
              <a:rPr lang="ko-KR" altLang="en-US" sz="2800" dirty="0"/>
              <a:t>설계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화면 설계</a:t>
            </a:r>
            <a:r>
              <a:rPr lang="en-US" altLang="ko-KR" sz="2800" dirty="0"/>
              <a:t> </a:t>
            </a:r>
          </a:p>
          <a:p>
            <a:endParaRPr lang="en-US" altLang="ko-KR" sz="2800" dirty="0"/>
          </a:p>
          <a:p>
            <a:r>
              <a:rPr lang="en-US" altLang="ko-KR" sz="2800" dirty="0"/>
              <a:t>5. </a:t>
            </a:r>
            <a:r>
              <a:rPr lang="ko-KR" altLang="en-US" sz="2800" dirty="0"/>
              <a:t>주요기능 설명</a:t>
            </a:r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71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3DB51-FAB4-7045-C0AF-78A3284B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A010-8938-9485-AB16-7857CBECB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1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ko-KR" altLang="en-US" sz="2400" dirty="0"/>
              <a:t>로그인 기능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상품 목록 보기 기능</a:t>
            </a:r>
            <a:endParaRPr lang="en-US" altLang="ko-KR" sz="2400" dirty="0"/>
          </a:p>
          <a:p>
            <a:pPr marL="530352" lvl="1" indent="0">
              <a:buNone/>
            </a:pPr>
            <a:endParaRPr lang="en-US" altLang="ko-KR" sz="2400" dirty="0"/>
          </a:p>
          <a:p>
            <a:pPr marL="530352" lvl="1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상품 상세 보기 기능</a:t>
            </a:r>
            <a:endParaRPr lang="en-US" altLang="ko-KR" sz="2400" dirty="0"/>
          </a:p>
          <a:p>
            <a:r>
              <a:rPr lang="ko-KR" altLang="en-US" sz="2400" dirty="0"/>
              <a:t>상품 정보 수정 기능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장바구니 기능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장바구니 거래</a:t>
            </a:r>
            <a:r>
              <a:rPr lang="en-US" altLang="ko-KR" sz="2400" dirty="0"/>
              <a:t>&amp;</a:t>
            </a:r>
            <a:r>
              <a:rPr lang="ko-KR" altLang="en-US" sz="2400" dirty="0"/>
              <a:t>기록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688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7F13D-A1BC-9E00-7ED2-E92299F7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784C4-27BE-77CD-47B3-2A4AE295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최용준 </a:t>
            </a:r>
            <a:r>
              <a:rPr lang="en-US" altLang="ko-KR" sz="2400" dirty="0"/>
              <a:t>– Index,</a:t>
            </a:r>
            <a:r>
              <a:rPr lang="ko-KR" altLang="en-US" sz="2400" dirty="0"/>
              <a:t> </a:t>
            </a:r>
            <a:r>
              <a:rPr lang="en-US" altLang="ko-KR" sz="2400" dirty="0"/>
              <a:t>seller</a:t>
            </a:r>
            <a:r>
              <a:rPr lang="ko-KR" altLang="en-US" sz="2400" dirty="0"/>
              <a:t> </a:t>
            </a:r>
            <a:r>
              <a:rPr lang="en-US" altLang="ko-KR" sz="2400" dirty="0" err="1"/>
              <a:t>Funcs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안영훈 </a:t>
            </a:r>
            <a:r>
              <a:rPr lang="en-US" altLang="ko-KR" sz="2400" dirty="0"/>
              <a:t>– Buyer </a:t>
            </a:r>
            <a:r>
              <a:rPr lang="en-US" altLang="ko-KR" sz="2400" dirty="0" err="1"/>
              <a:t>Funcs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박재연</a:t>
            </a:r>
            <a:r>
              <a:rPr lang="ko-KR" altLang="en-US" sz="2400" dirty="0"/>
              <a:t> </a:t>
            </a:r>
            <a:r>
              <a:rPr lang="en-US" altLang="ko-KR" sz="2400" dirty="0"/>
              <a:t>– Login + information edit (Seller)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유하성</a:t>
            </a:r>
            <a:r>
              <a:rPr lang="en-US" altLang="ko-KR" sz="2400" dirty="0"/>
              <a:t>– Login + information edit (Buyer)</a:t>
            </a:r>
            <a:endParaRPr lang="ko-KR" altLang="en-US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71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개발환경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C7FBD8-9ACD-02F5-2F89-FDC029DE2AFE}"/>
              </a:ext>
            </a:extLst>
          </p:cNvPr>
          <p:cNvSpPr/>
          <p:nvPr/>
        </p:nvSpPr>
        <p:spPr>
          <a:xfrm>
            <a:off x="1076325" y="1717485"/>
            <a:ext cx="3621446" cy="19176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7B8FB6-AB5A-F668-6F12-1B6114A4F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1807890"/>
            <a:ext cx="3602023" cy="13644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B9A1F5-9368-FBE2-4E1A-5E17D6926D40}"/>
              </a:ext>
            </a:extLst>
          </p:cNvPr>
          <p:cNvSpPr/>
          <p:nvPr/>
        </p:nvSpPr>
        <p:spPr>
          <a:xfrm>
            <a:off x="4829219" y="1714215"/>
            <a:ext cx="1587966" cy="1920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89130-0822-7734-C0DC-87009CADC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3" y="1779852"/>
            <a:ext cx="1535443" cy="153544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7B0AAD-BFC6-59DE-BAAB-39E026ED326A}"/>
              </a:ext>
            </a:extLst>
          </p:cNvPr>
          <p:cNvSpPr/>
          <p:nvPr/>
        </p:nvSpPr>
        <p:spPr>
          <a:xfrm>
            <a:off x="6548633" y="1694544"/>
            <a:ext cx="3581846" cy="19303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90BBF8-F2B8-943B-96CF-70AC5D27D02A}"/>
              </a:ext>
            </a:extLst>
          </p:cNvPr>
          <p:cNvSpPr/>
          <p:nvPr/>
        </p:nvSpPr>
        <p:spPr>
          <a:xfrm>
            <a:off x="10253536" y="1690534"/>
            <a:ext cx="1730222" cy="19170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0B8F56-D4EB-E6D5-32F3-90CA507BFE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6" y="1858705"/>
            <a:ext cx="1180018" cy="13383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340B06-48E9-2377-A3CC-450EAB068DAC}"/>
              </a:ext>
            </a:extLst>
          </p:cNvPr>
          <p:cNvSpPr/>
          <p:nvPr/>
        </p:nvSpPr>
        <p:spPr>
          <a:xfrm>
            <a:off x="4963371" y="3720910"/>
            <a:ext cx="1780543" cy="1998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3780E8-948D-E65C-86C1-AFDA02FD27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38" y="1930890"/>
            <a:ext cx="1441450" cy="1441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EBF1F1-2A1B-3245-8689-5AD1A37B065B}"/>
              </a:ext>
            </a:extLst>
          </p:cNvPr>
          <p:cNvSpPr/>
          <p:nvPr/>
        </p:nvSpPr>
        <p:spPr>
          <a:xfrm>
            <a:off x="1076324" y="3720910"/>
            <a:ext cx="3772319" cy="1998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4B2C0F-309D-9AD7-3871-D2AF4685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01" y="3860645"/>
            <a:ext cx="1485900" cy="1485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EF188-65A2-63A9-CE51-A13D5D3EC8FE}"/>
              </a:ext>
            </a:extLst>
          </p:cNvPr>
          <p:cNvSpPr txBox="1"/>
          <p:nvPr/>
        </p:nvSpPr>
        <p:spPr>
          <a:xfrm>
            <a:off x="10318804" y="3162319"/>
            <a:ext cx="168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Tomcat 9.0 Ver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80216-A7E0-944A-6748-5479B7123074}"/>
              </a:ext>
            </a:extLst>
          </p:cNvPr>
          <p:cNvSpPr txBox="1"/>
          <p:nvPr/>
        </p:nvSpPr>
        <p:spPr>
          <a:xfrm>
            <a:off x="6663431" y="3256331"/>
            <a:ext cx="30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 Developer + Oracle 21c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29FA9-7D0E-6230-25F6-6D4A08339608}"/>
              </a:ext>
            </a:extLst>
          </p:cNvPr>
          <p:cNvSpPr txBox="1"/>
          <p:nvPr/>
        </p:nvSpPr>
        <p:spPr>
          <a:xfrm>
            <a:off x="1195215" y="3131530"/>
            <a:ext cx="88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D6F17-6CC7-96B9-CA88-10CEF7935E13}"/>
              </a:ext>
            </a:extLst>
          </p:cNvPr>
          <p:cNvSpPr txBox="1"/>
          <p:nvPr/>
        </p:nvSpPr>
        <p:spPr>
          <a:xfrm>
            <a:off x="5175495" y="3196266"/>
            <a:ext cx="94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 17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61EDA1-C4FC-C064-5098-8174955071B7}"/>
              </a:ext>
            </a:extLst>
          </p:cNvPr>
          <p:cNvSpPr txBox="1"/>
          <p:nvPr/>
        </p:nvSpPr>
        <p:spPr>
          <a:xfrm>
            <a:off x="2102161" y="3131530"/>
            <a:ext cx="161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ES6 </a:t>
            </a:r>
            <a:r>
              <a:rPr lang="en-US" altLang="ko-KR" dirty="0" err="1"/>
              <a:t>JavaScrpit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DDE9D6-926E-42F6-7DA8-90C2B305CA26}"/>
              </a:ext>
            </a:extLst>
          </p:cNvPr>
          <p:cNvSpPr txBox="1"/>
          <p:nvPr/>
        </p:nvSpPr>
        <p:spPr>
          <a:xfrm>
            <a:off x="3803741" y="3148507"/>
            <a:ext cx="61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C56842-917E-7053-BFCF-C306C00AB5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303" y="1858706"/>
            <a:ext cx="1338394" cy="13383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9A86B0-96B4-2909-A106-D509DA28C9A8}"/>
              </a:ext>
            </a:extLst>
          </p:cNvPr>
          <p:cNvSpPr txBox="1"/>
          <p:nvPr/>
        </p:nvSpPr>
        <p:spPr>
          <a:xfrm>
            <a:off x="1436931" y="5257986"/>
            <a:ext cx="95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Jsp</a:t>
            </a:r>
            <a:r>
              <a:rPr lang="en-US" altLang="ko-KR" dirty="0"/>
              <a:t> 2.3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39A8EE-40E6-2214-DA27-357359F22856}"/>
              </a:ext>
            </a:extLst>
          </p:cNvPr>
          <p:cNvSpPr txBox="1"/>
          <p:nvPr/>
        </p:nvSpPr>
        <p:spPr>
          <a:xfrm>
            <a:off x="3045084" y="5257986"/>
            <a:ext cx="1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 4.0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A878CF-6680-3CE0-FF63-792815EDF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5" y="3826383"/>
            <a:ext cx="1489262" cy="1489262"/>
          </a:xfrm>
          <a:prstGeom prst="rect">
            <a:avLst/>
          </a:prstGeom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D576D6AC-E380-A1DB-A167-439F9975C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231749" cy="123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263F58-E150-8721-7DEA-E1F194784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104" y="3943767"/>
            <a:ext cx="1799667" cy="126059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A12336-7DDA-AA60-6FBE-A0916A4A3355}"/>
              </a:ext>
            </a:extLst>
          </p:cNvPr>
          <p:cNvSpPr/>
          <p:nvPr/>
        </p:nvSpPr>
        <p:spPr>
          <a:xfrm>
            <a:off x="6858476" y="3730512"/>
            <a:ext cx="3581846" cy="19888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7F3D31-8FE2-D2E7-74FE-619BD31CF2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53" y="3874195"/>
            <a:ext cx="1441450" cy="144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4E2904-02C8-0FFE-4FCB-AE7987005C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37" y="4036368"/>
            <a:ext cx="1149350" cy="1149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AD0FE-846C-E1AB-8A9B-DE442B2FBDA6}"/>
              </a:ext>
            </a:extLst>
          </p:cNvPr>
          <p:cNvSpPr txBox="1"/>
          <p:nvPr/>
        </p:nvSpPr>
        <p:spPr>
          <a:xfrm>
            <a:off x="7249502" y="5204363"/>
            <a:ext cx="95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4F271-58EF-287B-E2C8-FC8B314938DE}"/>
              </a:ext>
            </a:extLst>
          </p:cNvPr>
          <p:cNvSpPr txBox="1"/>
          <p:nvPr/>
        </p:nvSpPr>
        <p:spPr>
          <a:xfrm>
            <a:off x="9189461" y="5210841"/>
            <a:ext cx="47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C2C94-91A0-5447-12D0-AF81576A1E63}"/>
              </a:ext>
            </a:extLst>
          </p:cNvPr>
          <p:cNvSpPr txBox="1"/>
          <p:nvPr/>
        </p:nvSpPr>
        <p:spPr>
          <a:xfrm>
            <a:off x="5468013" y="5234440"/>
            <a:ext cx="7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7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9" grpId="0"/>
      <p:bldP spid="23" grpId="0"/>
      <p:bldP spid="24" grpId="0"/>
      <p:bldP spid="27" grpId="0"/>
      <p:bldP spid="28" grpId="0"/>
      <p:bldP spid="4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17454CB-AB63-A321-216A-2EF16335E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10266192" cy="4592040"/>
          </a:xfrm>
        </p:spPr>
      </p:pic>
    </p:spTree>
    <p:extLst>
      <p:ext uri="{BB962C8B-B14F-4D97-AF65-F5344CB8AC3E}">
        <p14:creationId xmlns:p14="http://schemas.microsoft.com/office/powerpoint/2010/main" val="284514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 </a:t>
            </a:r>
            <a:r>
              <a:rPr lang="en-US" altLang="ko-KR" dirty="0"/>
              <a:t>–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A0DCD5-FF4A-7952-8D33-4E7BA98FC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1428750"/>
            <a:ext cx="6330950" cy="5092813"/>
          </a:xfrm>
        </p:spPr>
      </p:pic>
    </p:spTree>
    <p:extLst>
      <p:ext uri="{BB962C8B-B14F-4D97-AF65-F5344CB8AC3E}">
        <p14:creationId xmlns:p14="http://schemas.microsoft.com/office/powerpoint/2010/main" val="12298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D22FA-B7C2-73E4-CBAB-173E0CAD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 </a:t>
            </a:r>
            <a:r>
              <a:rPr lang="en-US" altLang="ko-KR" dirty="0"/>
              <a:t>–</a:t>
            </a:r>
            <a:r>
              <a:rPr lang="ko-KR" altLang="en-US" dirty="0"/>
              <a:t>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7B5A97-D14A-EADB-C233-F387BE8B8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076" y="1428750"/>
            <a:ext cx="8945324" cy="47434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727A36-EA0E-BFFA-0ECC-5D796EC3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428750"/>
            <a:ext cx="8529594" cy="4743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41371-0709-134A-0BE4-0BC0BA5BB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79" y="1428750"/>
            <a:ext cx="8384636" cy="4743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63C728-C075-EF4D-2F35-13B4EB672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016" y="1428701"/>
            <a:ext cx="8268399" cy="4743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3946A7-9B19-D2DE-000B-2DCC60F6B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566" y="1428652"/>
            <a:ext cx="8262182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5F2F-9F10-E1B6-F1B3-EB7B5BF47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496FE-C1F8-AF4C-96EA-ADCBD6B9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 </a:t>
            </a:r>
            <a:r>
              <a:rPr lang="en-US" altLang="ko-KR" dirty="0"/>
              <a:t>– </a:t>
            </a:r>
            <a:r>
              <a:rPr lang="ko-KR" altLang="en-US" dirty="0"/>
              <a:t>상품 상세정보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3A23D20-FD8F-A691-58FF-D8DCACEFB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80" y="1428750"/>
            <a:ext cx="8000840" cy="4710555"/>
          </a:xfrm>
        </p:spPr>
      </p:pic>
    </p:spTree>
    <p:extLst>
      <p:ext uri="{BB962C8B-B14F-4D97-AF65-F5344CB8AC3E}">
        <p14:creationId xmlns:p14="http://schemas.microsoft.com/office/powerpoint/2010/main" val="33689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231</TotalTime>
  <Words>155</Words>
  <Application>Microsoft Office PowerPoint</Application>
  <PresentationFormat>와이드스크린</PresentationFormat>
  <Paragraphs>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BIZ UDGothic</vt:lpstr>
      <vt:lpstr>맑은 고딕</vt:lpstr>
      <vt:lpstr>Franklin Gothic Book</vt:lpstr>
      <vt:lpstr>자르기</vt:lpstr>
      <vt:lpstr>Welcome  to the mall</vt:lpstr>
      <vt:lpstr>목차</vt:lpstr>
      <vt:lpstr>요구사항정의</vt:lpstr>
      <vt:lpstr>역할 분배</vt:lpstr>
      <vt:lpstr>개발환경</vt:lpstr>
      <vt:lpstr>DB 설계</vt:lpstr>
      <vt:lpstr>화면설계 – index</vt:lpstr>
      <vt:lpstr>화면설계 –로그인</vt:lpstr>
      <vt:lpstr>화면설계 – 상품 상세정보</vt:lpstr>
      <vt:lpstr>화면설계 – 상품 정보수정</vt:lpstr>
      <vt:lpstr>화면설계 –</vt:lpstr>
      <vt:lpstr>주요기능 - index</vt:lpstr>
      <vt:lpstr>주요기능 - 로그인</vt:lpstr>
      <vt:lpstr>주요기능 – Index(login)</vt:lpstr>
      <vt:lpstr>주요기능 – Information</vt:lpstr>
      <vt:lpstr>주요기능 – 상품수정(seller)</vt:lpstr>
      <vt:lpstr>주요기능 – 장바구니(Buyer)</vt:lpstr>
      <vt:lpstr>주요기능 - trade</vt:lpstr>
      <vt:lpstr>주요기능 – History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프로젝트명</dc:title>
  <dc:creator>asiaehrd</dc:creator>
  <cp:lastModifiedBy>ChoiYJ</cp:lastModifiedBy>
  <cp:revision>5</cp:revision>
  <dcterms:created xsi:type="dcterms:W3CDTF">2024-10-31T01:21:33Z</dcterms:created>
  <dcterms:modified xsi:type="dcterms:W3CDTF">2024-11-04T01:37:12Z</dcterms:modified>
</cp:coreProperties>
</file>